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59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66"/>
    <a:srgbClr val="FF330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86418" autoAdjust="0"/>
  </p:normalViewPr>
  <p:slideViewPr>
    <p:cSldViewPr>
      <p:cViewPr varScale="1">
        <p:scale>
          <a:sx n="112" d="100"/>
          <a:sy n="112" d="100"/>
        </p:scale>
        <p:origin x="12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341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4577982-79F5-40C7-9258-6291155DA2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F02E55F-795B-44DE-B5D0-CEB99F15A7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4D548B09-E058-46A3-940F-7EF3B17875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D931C7D0-34D2-4967-9680-3D76936AF4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2C0F1C-0255-4E57-80EA-C39EF50030D2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11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F6B542-7036-4D62-8385-D6D4645693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37DF0F3-C17D-406D-AAC4-6246A6E13E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A43AAA3-6C98-4746-98FB-0BE60ACCAC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A3A1564-A2B8-49D9-8C54-2E5D80DC1B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48156AE-F1A3-4CC0-9D5F-E84B53606C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A22B15D-CAFA-4E9B-8DF7-B2D95D7E93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9C788A0C-C24E-44F9-BD00-AF99B3BBFC6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334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rp.net/" TargetMode="External"/><Relationship Id="rId2" Type="http://schemas.openxmlformats.org/officeDocument/2006/relationships/hyperlink" Target="mailto:cirp@cirp.net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mailto:MyEmail@uni.edu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>
            <a:extLst>
              <a:ext uri="{FF2B5EF4-FFF2-40B4-BE49-F238E27FC236}">
                <a16:creationId xmlns:a16="http://schemas.microsoft.com/office/drawing/2014/main" id="{2EB729D6-D4EC-4639-962D-D10F48B06E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84FB4B28-ECBC-4D5D-87CD-0676622A2F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324608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9C5A81AA-C67E-47BE-83DD-5FE4614D0F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400800"/>
            <a:ext cx="899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CIRP office: 9 rue Mayran, 75009 PARIS – France, </a:t>
            </a:r>
            <a:r>
              <a:rPr lang="en-GB" altLang="en-US" sz="1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E-mail: </a:t>
            </a:r>
            <a:r>
              <a:rPr lang="en-GB" altLang="en-US" sz="1200" b="1" dirty="0">
                <a:solidFill>
                  <a:srgbClr val="000066"/>
                </a:solidFill>
                <a:latin typeface="Times New Roman" panose="02020603050405020304" pitchFamily="18" charset="0"/>
                <a:hlinkClick r:id="rId2"/>
              </a:rPr>
              <a:t>cirp@cirp.net</a:t>
            </a:r>
            <a:r>
              <a:rPr lang="en-GB" altLang="en-US" sz="12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, </a:t>
            </a:r>
            <a:r>
              <a:rPr lang="en-GB" altLang="en-US" sz="1200" b="1" dirty="0">
                <a:solidFill>
                  <a:srgbClr val="000066"/>
                </a:solidFill>
                <a:latin typeface="Times New Roman" panose="02020603050405020304" pitchFamily="18" charset="0"/>
                <a:hlinkClick r:id="rId3"/>
              </a:rPr>
              <a:t>http://www.cirp.net</a:t>
            </a:r>
            <a:r>
              <a:rPr lang="en-GB" altLang="en-US" dirty="0"/>
              <a:t> </a:t>
            </a:r>
            <a:endParaRPr lang="en-US" altLang="en-US" dirty="0"/>
          </a:p>
          <a:p>
            <a:pPr eaLnBrk="1" hangingPunct="1"/>
            <a:r>
              <a:rPr lang="en-US" altLang="en-US" dirty="0"/>
              <a:t> 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E64A84B-B2F4-4E76-9665-56D5BB9D42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020589"/>
            <a:ext cx="7239000" cy="17894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altLang="en-US" sz="2400" b="1" dirty="0"/>
              <a:t>This is the presentation title</a:t>
            </a:r>
            <a:endParaRPr lang="de-DE" dirty="0"/>
          </a:p>
        </p:txBody>
      </p:sp>
      <p:sp>
        <p:nvSpPr>
          <p:cNvPr id="23" name="Inhaltsplatzhalter 22">
            <a:extLst>
              <a:ext uri="{FF2B5EF4-FFF2-40B4-BE49-F238E27FC236}">
                <a16:creationId xmlns:a16="http://schemas.microsoft.com/office/drawing/2014/main" id="{B97F2586-398E-4E0E-8E8C-2878420260C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86756" y="3962408"/>
            <a:ext cx="7257047" cy="2246641"/>
          </a:xfrm>
          <a:prstGeom prst="rect">
            <a:avLst/>
          </a:prstGeom>
        </p:spPr>
        <p:txBody>
          <a:bodyPr/>
          <a:lstStyle>
            <a:lvl1pPr marL="0" indent="0" algn="l" eaLnBrk="1" hangingPunct="1">
              <a:buNone/>
              <a:defRPr sz="1200"/>
            </a:lvl1pPr>
          </a:lstStyle>
          <a:p>
            <a:pPr algn="l" eaLnBrk="1" hangingPunct="1"/>
            <a:r>
              <a:rPr lang="en-US" altLang="en-US" sz="1800" b="1" dirty="0"/>
              <a:t>By J. Name and J. Name</a:t>
            </a:r>
          </a:p>
          <a:p>
            <a:pPr eaLnBrk="1" hangingPunct="1"/>
            <a:r>
              <a:rPr lang="en-US" altLang="en-US" b="1" dirty="0"/>
              <a:t> </a:t>
            </a:r>
            <a:br>
              <a:rPr lang="en-US" altLang="en-US" b="1" dirty="0"/>
            </a:br>
            <a:r>
              <a:rPr lang="en-US" altLang="en-US" dirty="0"/>
              <a:t>Presenting author: J. Foo, </a:t>
            </a:r>
            <a:br>
              <a:rPr lang="en-US" altLang="en-US" dirty="0"/>
            </a:br>
            <a:r>
              <a:rPr lang="en-US" altLang="en-US" dirty="0"/>
              <a:t>Institute for New Value Stream Patterns, </a:t>
            </a:r>
            <a:br>
              <a:rPr lang="en-US" altLang="en-US" dirty="0"/>
            </a:br>
            <a:r>
              <a:rPr lang="en-US" altLang="en-US" dirty="0"/>
              <a:t>University of Production Engineering, </a:t>
            </a:r>
            <a:r>
              <a:rPr lang="en-US" altLang="en-US" dirty="0" err="1"/>
              <a:t>Produtopia</a:t>
            </a:r>
            <a:r>
              <a:rPr lang="en-US" altLang="en-US" dirty="0"/>
              <a:t>.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dirty="0"/>
              <a:t>Email: </a:t>
            </a:r>
            <a:r>
              <a:rPr lang="en-US" altLang="en-US" dirty="0">
                <a:hlinkClick r:id="rId4"/>
              </a:rPr>
              <a:t>MyEmail@uni.edu</a:t>
            </a:r>
            <a:endParaRPr lang="de-DE" dirty="0"/>
          </a:p>
        </p:txBody>
      </p:sp>
      <p:pic>
        <p:nvPicPr>
          <p:cNvPr id="13" name="Image 1">
            <a:extLst>
              <a:ext uri="{FF2B5EF4-FFF2-40B4-BE49-F238E27FC236}">
                <a16:creationId xmlns:a16="http://schemas.microsoft.com/office/drawing/2014/main" id="{334352D7-5A99-4BA2-924F-CE5B5E3D672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44" y="152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cirpe2021.sciencesconf.org/data/header/cirpe_2021_004.jpg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" r="53537" b="67059"/>
          <a:stretch/>
        </p:blipFill>
        <p:spPr bwMode="auto">
          <a:xfrm>
            <a:off x="4320575" y="223344"/>
            <a:ext cx="2232625" cy="39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cirpe2021.sciencesconf.org/data/header/cirpe_2021_004.jpg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5" r="782" b="69489"/>
          <a:stretch/>
        </p:blipFill>
        <p:spPr bwMode="auto">
          <a:xfrm>
            <a:off x="1247544" y="155885"/>
            <a:ext cx="2895600" cy="49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cirpe2021.sciencesconf.org/data/header/cirpe_2021_004.jpg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17" t="45767" r="782" b="40116"/>
          <a:stretch/>
        </p:blipFill>
        <p:spPr bwMode="auto">
          <a:xfrm>
            <a:off x="4876800" y="763263"/>
            <a:ext cx="1676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cirpe2021.sciencesconf.org/data/header/cirpe_2021_004.jpg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6" t="31882" r="782" b="63134"/>
          <a:stretch/>
        </p:blipFill>
        <p:spPr bwMode="auto">
          <a:xfrm flipV="1">
            <a:off x="1310177" y="696350"/>
            <a:ext cx="5243023" cy="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75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14501" y="6015047"/>
            <a:ext cx="6086467" cy="733411"/>
          </a:xfrm>
          <a:prstGeom prst="rect">
            <a:avLst/>
          </a:prstGeom>
        </p:spPr>
        <p:txBody>
          <a:bodyPr/>
          <a:lstStyle>
            <a:lvl1pPr algn="l">
              <a:defRPr sz="1500"/>
            </a:lvl1pPr>
          </a:lstStyle>
          <a:p>
            <a:r>
              <a:rPr lang="fr-FR" dirty="0"/>
              <a:t>Cliquez pour modifier le style du titre</a:t>
            </a:r>
            <a:br>
              <a:rPr lang="fr-FR" dirty="0"/>
            </a:br>
            <a:r>
              <a:rPr lang="fr-FR" dirty="0"/>
              <a:t>…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0" y="304812"/>
            <a:ext cx="8401050" cy="533399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B74774-1F77-49AF-83A4-3708EBD07B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54BDCE28-1A5B-4954-AB93-F39C66084804}" type="slidenum">
              <a:rPr lang="en-US" altLang="en-US" sz="1350"/>
              <a:pPr/>
              <a:t>‹N°›</a:t>
            </a:fld>
            <a:endParaRPr lang="en-US" altLang="en-US" sz="1350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4B5A96C9-44AF-4F38-8B35-B8D1F3B58B8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943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34A1D0A-E60B-4CFC-91EB-A03CB03FFBBC}"/>
              </a:ext>
            </a:extLst>
          </p:cNvPr>
          <p:cNvSpPr txBox="1"/>
          <p:nvPr userDrawn="1"/>
        </p:nvSpPr>
        <p:spPr>
          <a:xfrm>
            <a:off x="857700" y="6019800"/>
            <a:ext cx="708848" cy="698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88" dirty="0" smtClean="0"/>
              <a:t>9th </a:t>
            </a:r>
            <a:r>
              <a:rPr lang="de-DE" sz="788" dirty="0"/>
              <a:t/>
            </a:r>
            <a:br>
              <a:rPr lang="de-DE" sz="788" dirty="0"/>
            </a:br>
            <a:r>
              <a:rPr lang="de-DE" sz="788" dirty="0" err="1"/>
              <a:t>CIRPe</a:t>
            </a:r>
            <a:r>
              <a:rPr lang="de-DE" sz="788" dirty="0"/>
              <a:t> </a:t>
            </a:r>
            <a:br>
              <a:rPr lang="de-DE" sz="788" dirty="0"/>
            </a:br>
            <a:r>
              <a:rPr lang="de-DE" sz="788" dirty="0"/>
              <a:t>Global </a:t>
            </a:r>
            <a:br>
              <a:rPr lang="de-DE" sz="788" dirty="0"/>
            </a:br>
            <a:r>
              <a:rPr lang="de-DE" sz="788" dirty="0"/>
              <a:t>Web </a:t>
            </a:r>
            <a:br>
              <a:rPr lang="de-DE" sz="788" dirty="0"/>
            </a:br>
            <a:r>
              <a:rPr lang="de-DE" sz="788" dirty="0"/>
              <a:t>Conference</a:t>
            </a:r>
          </a:p>
        </p:txBody>
      </p:sp>
      <p:pic>
        <p:nvPicPr>
          <p:cNvPr id="10" name="Image 1">
            <a:extLst>
              <a:ext uri="{FF2B5EF4-FFF2-40B4-BE49-F238E27FC236}">
                <a16:creationId xmlns:a16="http://schemas.microsoft.com/office/drawing/2014/main" id="{0DC1268D-5A85-44D2-95FC-DFEB94BAEB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7" y="6016302"/>
            <a:ext cx="733411" cy="73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45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>
            <a:extLst>
              <a:ext uri="{FF2B5EF4-FFF2-40B4-BE49-F238E27FC236}">
                <a16:creationId xmlns:a16="http://schemas.microsoft.com/office/drawing/2014/main" id="{936E5924-F0F6-4452-B696-CEFA4E9A6A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81750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r>
              <a:rPr lang="en-US" altLang="en-US"/>
              <a:t> </a:t>
            </a:r>
            <a:fld id="{CCEE85E3-2D1D-4AF9-8B0E-A405EBAFBBCD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27AE254-96EF-4CBB-B3AC-8F1883137A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Paper title</a:t>
            </a: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A8FDF99-C943-42C0-8B36-E3F7783143C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/>
              <a:t>By</a:t>
            </a:r>
          </a:p>
          <a:p>
            <a:r>
              <a:rPr lang="de-DE" dirty="0" err="1"/>
              <a:t>Author</a:t>
            </a:r>
            <a:r>
              <a:rPr lang="de-DE" dirty="0"/>
              <a:t> 1 (Affiliation)</a:t>
            </a:r>
            <a:br>
              <a:rPr lang="de-DE" dirty="0"/>
            </a:br>
            <a:r>
              <a:rPr lang="de-DE" b="1" dirty="0" err="1"/>
              <a:t>Author</a:t>
            </a:r>
            <a:r>
              <a:rPr lang="de-DE" b="1" dirty="0"/>
              <a:t> 2 (Affiliation)</a:t>
            </a:r>
            <a:br>
              <a:rPr lang="de-DE" b="1" dirty="0"/>
            </a:br>
            <a:r>
              <a:rPr lang="de-DE" dirty="0" err="1"/>
              <a:t>Author</a:t>
            </a:r>
            <a:r>
              <a:rPr lang="de-DE" dirty="0"/>
              <a:t> 3 (Affiliation)</a:t>
            </a:r>
            <a:br>
              <a:rPr lang="de-DE" dirty="0"/>
            </a:br>
            <a:r>
              <a:rPr lang="de-DE" dirty="0" err="1"/>
              <a:t>Author</a:t>
            </a:r>
            <a:r>
              <a:rPr lang="de-DE" dirty="0"/>
              <a:t> 4 (Affiliation)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1DCA6B-4EF8-4759-B72C-C42EC8131C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515350" y="5643562"/>
            <a:ext cx="628650" cy="357188"/>
          </a:xfrm>
        </p:spPr>
        <p:txBody>
          <a:bodyPr/>
          <a:lstStyle/>
          <a:p>
            <a:r>
              <a:rPr lang="en-US" altLang="en-US"/>
              <a:t> </a:t>
            </a:r>
            <a:fld id="{54BDCE28-1A5B-4954-AB93-F39C66084804}" type="slidenum">
              <a:rPr lang="en-US" altLang="en-US" sz="1350"/>
              <a:pPr/>
              <a:t>1</a:t>
            </a:fld>
            <a:endParaRPr lang="en-US" altLang="en-US" sz="1350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48181DB-3C95-4E50-AD7F-B01268779655}"/>
              </a:ext>
            </a:extLst>
          </p:cNvPr>
          <p:cNvSpPr txBox="1">
            <a:spLocks noChangeArrowheads="1"/>
          </p:cNvSpPr>
          <p:nvPr/>
        </p:nvSpPr>
        <p:spPr bwMode="auto">
          <a:xfrm rot="20648605">
            <a:off x="4769082" y="4065006"/>
            <a:ext cx="278467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100" b="1" dirty="0">
                <a:solidFill>
                  <a:srgbClr val="FF3300"/>
                </a:solidFill>
              </a:rPr>
              <a:t>Title Slide (example)</a:t>
            </a:r>
          </a:p>
        </p:txBody>
      </p:sp>
    </p:spTree>
    <p:extLst>
      <p:ext uri="{BB962C8B-B14F-4D97-AF65-F5344CB8AC3E}">
        <p14:creationId xmlns:p14="http://schemas.microsoft.com/office/powerpoint/2010/main" val="6187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D1F78A0-BEF7-4F78-AD9F-64DF01E2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Slide title (</a:t>
            </a:r>
            <a:r>
              <a:rPr lang="de-DE" dirty="0" err="1"/>
              <a:t>example</a:t>
            </a:r>
            <a:r>
              <a:rPr lang="de-DE" dirty="0"/>
              <a:t>)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A66778C-3C82-4C97-AD89-BD7C4EB7A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338" name="Espace réservé du numéro de diapositive 3">
            <a:extLst>
              <a:ext uri="{FF2B5EF4-FFF2-40B4-BE49-F238E27FC236}">
                <a16:creationId xmlns:a16="http://schemas.microsoft.com/office/drawing/2014/main" id="{14237819-4764-4122-8327-FF1C704129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 </a:t>
            </a:r>
            <a:fld id="{81D9A0FE-8366-462B-9ADE-70DC5D682965}" type="slidenum">
              <a:rPr lang="en-US" altLang="en-US" sz="1350"/>
              <a:pPr/>
              <a:t>2</a:t>
            </a:fld>
            <a:endParaRPr lang="en-US" altLang="en-US" sz="1350"/>
          </a:p>
        </p:txBody>
      </p:sp>
      <p:sp>
        <p:nvSpPr>
          <p:cNvPr id="14341" name="Text Box 7">
            <a:extLst>
              <a:ext uri="{FF2B5EF4-FFF2-40B4-BE49-F238E27FC236}">
                <a16:creationId xmlns:a16="http://schemas.microsoft.com/office/drawing/2014/main" id="{E20F65E8-D2C1-4256-B5FD-6331608453A6}"/>
              </a:ext>
            </a:extLst>
          </p:cNvPr>
          <p:cNvSpPr txBox="1">
            <a:spLocks noChangeArrowheads="1"/>
          </p:cNvSpPr>
          <p:nvPr/>
        </p:nvSpPr>
        <p:spPr bwMode="auto">
          <a:xfrm rot="-951395">
            <a:off x="2641754" y="2986103"/>
            <a:ext cx="362952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100" b="1" dirty="0">
                <a:solidFill>
                  <a:srgbClr val="FF3300"/>
                </a:solidFill>
              </a:rPr>
              <a:t>Following pages (example)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Présentation PowerPoint</vt:lpstr>
      <vt:lpstr>Slide title (example)</vt:lpstr>
    </vt:vector>
  </TitlesOfParts>
  <Company>University of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Meijer</dc:creator>
  <cp:lastModifiedBy>MEDINI Khaled</cp:lastModifiedBy>
  <cp:revision>46</cp:revision>
  <dcterms:created xsi:type="dcterms:W3CDTF">2008-01-19T13:48:56Z</dcterms:created>
  <dcterms:modified xsi:type="dcterms:W3CDTF">2021-09-16T05:47:43Z</dcterms:modified>
</cp:coreProperties>
</file>